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5" r:id="rId9"/>
    <p:sldId id="264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80" r:id="rId22"/>
    <p:sldId id="279" r:id="rId23"/>
    <p:sldId id="281" r:id="rId24"/>
    <p:sldId id="282" r:id="rId25"/>
    <p:sldId id="278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37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6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49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6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51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95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67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0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B2C58-BFE7-4AC8-A616-9447A26A8E5C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5A3CB-DA03-46A4-9809-0F6733920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2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37514"/>
          </a:xfrm>
        </p:spPr>
        <p:txBody>
          <a:bodyPr/>
          <a:lstStyle/>
          <a:p>
            <a:r>
              <a:rPr lang="en-US" dirty="0"/>
              <a:t>Spring Transaction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1084353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1" y="270456"/>
            <a:ext cx="10792496" cy="63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57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1" y="399244"/>
            <a:ext cx="10947043" cy="61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39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270457"/>
            <a:ext cx="11655380" cy="63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8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1" y="218940"/>
            <a:ext cx="11410681" cy="6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1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3" y="193183"/>
            <a:ext cx="11578106" cy="643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92" y="412124"/>
            <a:ext cx="11114467" cy="61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3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1" y="386365"/>
            <a:ext cx="11127346" cy="62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0" y="296215"/>
            <a:ext cx="11165982" cy="62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5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463639"/>
            <a:ext cx="11178862" cy="614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4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28" y="412124"/>
            <a:ext cx="11204620" cy="60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1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63"/>
            <a:ext cx="10515600" cy="62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91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explaining Declarative Transaction</a:t>
            </a:r>
            <a:br>
              <a:rPr lang="en-US" dirty="0"/>
            </a:br>
            <a:r>
              <a:rPr lang="en-US" dirty="0"/>
              <a:t>@Transactional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example where client want to </a:t>
            </a:r>
            <a:r>
              <a:rPr lang="en-US" dirty="0" err="1"/>
              <a:t>createDepartment</a:t>
            </a:r>
            <a:r>
              <a:rPr lang="en-US" dirty="0"/>
              <a:t> and internally </a:t>
            </a:r>
            <a:r>
              <a:rPr lang="en-US" dirty="0" err="1"/>
              <a:t>departmentService</a:t>
            </a:r>
            <a:r>
              <a:rPr lang="en-US" dirty="0"/>
              <a:t> call </a:t>
            </a:r>
            <a:r>
              <a:rPr lang="en-US" dirty="0" err="1"/>
              <a:t>createEmployee</a:t>
            </a:r>
            <a:r>
              <a:rPr lang="en-US" dirty="0"/>
              <a:t> of </a:t>
            </a:r>
            <a:r>
              <a:rPr lang="en-US" dirty="0" err="1"/>
              <a:t>employeeService</a:t>
            </a:r>
            <a:r>
              <a:rPr lang="en-US" dirty="0"/>
              <a:t>.</a:t>
            </a:r>
          </a:p>
          <a:p>
            <a:r>
              <a:rPr lang="en-US" dirty="0"/>
              <a:t>Both methods are </a:t>
            </a:r>
            <a:r>
              <a:rPr lang="en-US" dirty="0" err="1"/>
              <a:t>annoted</a:t>
            </a:r>
            <a:r>
              <a:rPr lang="en-US" dirty="0"/>
              <a:t> with @Transactional attribute. </a:t>
            </a:r>
          </a:p>
          <a:p>
            <a:r>
              <a:rPr lang="en-US" dirty="0"/>
              <a:t>When @Transactional is found on method it is intercepted by proxy.</a:t>
            </a:r>
          </a:p>
          <a:p>
            <a:r>
              <a:rPr lang="en-US" dirty="0"/>
              <a:t>Later proxy object will be created which is posted in next site.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8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DepartmentService</a:t>
            </a:r>
            <a:r>
              <a:rPr lang="en-US" sz="1800" dirty="0"/>
              <a:t> Class</a:t>
            </a:r>
            <a:br>
              <a:rPr lang="en-US" sz="1800" dirty="0"/>
            </a:br>
            <a:r>
              <a:rPr lang="en-US" sz="1800" b="1" dirty="0" err="1"/>
              <a:t>EmployeeService</a:t>
            </a:r>
            <a:r>
              <a:rPr lang="en-US" sz="1800" b="1" dirty="0"/>
              <a:t> class</a:t>
            </a:r>
            <a:br>
              <a:rPr lang="en-US" sz="1800" b="1" dirty="0"/>
            </a:br>
            <a:r>
              <a:rPr lang="en-US" sz="1800" b="1" dirty="0"/>
              <a:t>Here </a:t>
            </a:r>
            <a:r>
              <a:rPr lang="en-US" sz="1800" b="1" dirty="0" err="1"/>
              <a:t>createDepartment</a:t>
            </a:r>
            <a:r>
              <a:rPr lang="en-US" sz="1800" b="1" dirty="0"/>
              <a:t> is outer method whereas </a:t>
            </a:r>
            <a:r>
              <a:rPr lang="en-US" sz="1800" b="1" dirty="0" err="1"/>
              <a:t>createEmployee</a:t>
            </a:r>
            <a:r>
              <a:rPr lang="en-US" sz="1800" b="1" dirty="0"/>
              <a:t> is inner method.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158" y="1481071"/>
            <a:ext cx="10805374" cy="446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41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631842"/>
            <a:ext cx="10515600" cy="2936382"/>
          </a:xfrm>
        </p:spPr>
        <p:txBody>
          <a:bodyPr/>
          <a:lstStyle/>
          <a:p>
            <a:pPr marL="285750" indent="-285750"/>
            <a:r>
              <a:rPr lang="en-US" dirty="0"/>
              <a:t>Here client call </a:t>
            </a:r>
            <a:r>
              <a:rPr lang="en-US" dirty="0" err="1"/>
              <a:t>createDepartment</a:t>
            </a:r>
            <a:r>
              <a:rPr lang="en-US" dirty="0"/>
              <a:t> method of department service class. </a:t>
            </a:r>
          </a:p>
          <a:p>
            <a:pPr marL="285750" indent="-285750"/>
            <a:r>
              <a:rPr lang="en-US" dirty="0"/>
              <a:t>Spring internally create proxy object which handle transaction related things.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8" y="435440"/>
            <a:ext cx="10766738" cy="31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1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EmployeeService</a:t>
            </a:r>
            <a:r>
              <a:rPr lang="en-US" dirty="0"/>
              <a:t> class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8192"/>
            <a:ext cx="10752786" cy="458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01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81883"/>
          </a:xfrm>
        </p:spPr>
        <p:txBody>
          <a:bodyPr>
            <a:normAutofit/>
          </a:bodyPr>
          <a:lstStyle/>
          <a:p>
            <a:r>
              <a:rPr lang="en-US" b="1" i="1" u="sng" dirty="0"/>
              <a:t>Important catch </a:t>
            </a:r>
            <a:r>
              <a:rPr lang="en-US" dirty="0"/>
              <a:t>: if </a:t>
            </a:r>
            <a:r>
              <a:rPr lang="en-US" dirty="0" err="1"/>
              <a:t>createEmployee</a:t>
            </a:r>
            <a:r>
              <a:rPr lang="en-US" dirty="0"/>
              <a:t> method is added in same </a:t>
            </a:r>
            <a:r>
              <a:rPr lang="en-US" dirty="0" err="1"/>
              <a:t>DepartmentSrvice</a:t>
            </a:r>
            <a:r>
              <a:rPr lang="en-US" dirty="0"/>
              <a:t> class then transaction will not be get intercept and hence it won’t work as expected.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Check below example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60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</a:t>
            </a:r>
            <a:r>
              <a:rPr lang="en-US" dirty="0" err="1"/>
              <a:t>createEmployee</a:t>
            </a:r>
            <a:r>
              <a:rPr lang="en-US" dirty="0"/>
              <a:t> is added in same class </a:t>
            </a:r>
            <a:r>
              <a:rPr lang="en-US" dirty="0" err="1"/>
              <a:t>DepartmentService</a:t>
            </a:r>
            <a:r>
              <a:rPr lang="en-US" dirty="0"/>
              <a:t> class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794" y="1825624"/>
            <a:ext cx="1072810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59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happen if added in same class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Above class having </a:t>
            </a:r>
            <a:r>
              <a:rPr lang="en-US" dirty="0" err="1"/>
              <a:t>createEmployee</a:t>
            </a:r>
            <a:r>
              <a:rPr lang="en-US" dirty="0"/>
              <a:t> in same class proxy will not able to intercept above transactional method even if we </a:t>
            </a:r>
            <a:r>
              <a:rPr lang="en-US" dirty="0" err="1"/>
              <a:t>annoted</a:t>
            </a:r>
            <a:r>
              <a:rPr lang="en-US" dirty="0"/>
              <a:t> it with @Transactional</a:t>
            </a:r>
          </a:p>
          <a:p>
            <a:r>
              <a:rPr lang="en-US" dirty="0"/>
              <a:t>Hence we need to create other bean class having </a:t>
            </a:r>
            <a:r>
              <a:rPr lang="en-US" dirty="0" err="1"/>
              <a:t>createEmployee</a:t>
            </a:r>
            <a:r>
              <a:rPr lang="en-US" dirty="0"/>
              <a:t> method. Transactional flow is shown in below diagram.</a:t>
            </a:r>
          </a:p>
        </p:txBody>
      </p:sp>
    </p:spTree>
    <p:extLst>
      <p:ext uri="{BB962C8B-B14F-4D97-AF65-F5344CB8AC3E}">
        <p14:creationId xmlns:p14="http://schemas.microsoft.com/office/powerpoint/2010/main" val="3235660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Transactional flow in case of Separate </a:t>
            </a:r>
            <a:r>
              <a:rPr lang="en-US" dirty="0" err="1"/>
              <a:t>EmployeeService</a:t>
            </a:r>
            <a:r>
              <a:rPr lang="en-US" dirty="0"/>
              <a:t> Bean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8" y="1833562"/>
            <a:ext cx="10645462" cy="4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79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547"/>
            <a:ext cx="10515600" cy="1536142"/>
          </a:xfrm>
        </p:spPr>
        <p:txBody>
          <a:bodyPr>
            <a:normAutofit fontScale="90000"/>
          </a:bodyPr>
          <a:lstStyle/>
          <a:p>
            <a:r>
              <a:rPr lang="en-US" dirty="0"/>
              <a:t>If </a:t>
            </a:r>
            <a:r>
              <a:rPr lang="en-US" dirty="0" err="1"/>
              <a:t>createEmployee</a:t>
            </a:r>
            <a:r>
              <a:rPr lang="en-US" dirty="0"/>
              <a:t> is </a:t>
            </a:r>
            <a:r>
              <a:rPr lang="en-US" dirty="0" err="1"/>
              <a:t>annoted</a:t>
            </a:r>
            <a:r>
              <a:rPr lang="en-US" dirty="0"/>
              <a:t> with </a:t>
            </a:r>
            <a:br>
              <a:rPr lang="en-US" dirty="0"/>
            </a:br>
            <a:r>
              <a:rPr lang="en-US" dirty="0"/>
              <a:t>@Transactional(</a:t>
            </a:r>
            <a:r>
              <a:rPr lang="en-US" dirty="0" err="1"/>
              <a:t>propogation</a:t>
            </a:r>
            <a:r>
              <a:rPr lang="en-US" dirty="0"/>
              <a:t>=</a:t>
            </a:r>
            <a:r>
              <a:rPr lang="en-US" b="1" dirty="0" err="1">
                <a:solidFill>
                  <a:srgbClr val="FF0000"/>
                </a:solidFill>
              </a:rPr>
              <a:t>Propogation.REQUIRED_NEW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23" y="1690689"/>
            <a:ext cx="11535177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9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0" y="283335"/>
            <a:ext cx="11509420" cy="63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8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61"/>
            <a:ext cx="10515600" cy="63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23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Transaction Management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Spring, on initializing application context, creates proxies when it comes across classes marked with @Transactional. </a:t>
            </a:r>
          </a:p>
          <a:p>
            <a:r>
              <a:rPr lang="en-US" dirty="0"/>
              <a:t>@Transactional can be applied at class level or method level. Applying it at class level means all the public methods defined in the class are transactional. </a:t>
            </a:r>
          </a:p>
          <a:p>
            <a:r>
              <a:rPr lang="en-US" dirty="0"/>
              <a:t>The kind of proxy Spring creates i.e. </a:t>
            </a:r>
            <a:r>
              <a:rPr lang="en-US" dirty="0" err="1"/>
              <a:t>Jdk</a:t>
            </a:r>
            <a:r>
              <a:rPr lang="en-US" dirty="0"/>
              <a:t> Proxy or CGLIB proxy, depends on the class in which the method is marked transactional.</a:t>
            </a:r>
          </a:p>
          <a:p>
            <a:r>
              <a:rPr lang="en-US" dirty="0"/>
              <a:t> If the class implements </a:t>
            </a:r>
            <a:r>
              <a:rPr lang="en-US" dirty="0" err="1"/>
              <a:t>atleast</a:t>
            </a:r>
            <a:r>
              <a:rPr lang="en-US" dirty="0"/>
              <a:t> one interface, Spring creates a </a:t>
            </a:r>
            <a:r>
              <a:rPr lang="en-US" dirty="0" err="1"/>
              <a:t>Jdk</a:t>
            </a:r>
            <a:r>
              <a:rPr lang="en-US" dirty="0"/>
              <a:t> dynamic proxy. This proxy implements the same interface as the original class does and intercepts the interface methods with transaction maintenance logic. </a:t>
            </a:r>
          </a:p>
          <a:p>
            <a:r>
              <a:rPr lang="en-US" dirty="0"/>
              <a:t>It delegates the call to the original object composed in it. Suppose the class does not implement any interface, Spring creates a CGLIB proxy. This proxy extends the original class and overrides the public methods</a:t>
            </a:r>
          </a:p>
        </p:txBody>
      </p:sp>
    </p:spTree>
    <p:extLst>
      <p:ext uri="{BB962C8B-B14F-4D97-AF65-F5344CB8AC3E}">
        <p14:creationId xmlns:p14="http://schemas.microsoft.com/office/powerpoint/2010/main" val="969868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tx:annotation-driven</a:t>
            </a:r>
            <a:r>
              <a:rPr lang="en-US" dirty="0"/>
              <a:t>/&gt;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omit the transaction-manager attribute in the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tx:annotation-driven</a:t>
            </a:r>
            <a:r>
              <a:rPr lang="en-US" dirty="0">
                <a:solidFill>
                  <a:srgbClr val="FF0000"/>
                </a:solidFill>
              </a:rPr>
              <a:t>/&gt; </a:t>
            </a:r>
            <a:r>
              <a:rPr lang="en-US" dirty="0"/>
              <a:t>tag if the bean name of the </a:t>
            </a:r>
            <a:r>
              <a:rPr lang="en-US" dirty="0" err="1"/>
              <a:t>PlatformTransactionManager</a:t>
            </a:r>
            <a:r>
              <a:rPr lang="en-US" dirty="0"/>
              <a:t> that you want to wire in has the name </a:t>
            </a:r>
            <a:r>
              <a:rPr lang="en-US" dirty="0" err="1">
                <a:solidFill>
                  <a:srgbClr val="FF0000"/>
                </a:solidFill>
              </a:rPr>
              <a:t>transactionManager</a:t>
            </a:r>
            <a:r>
              <a:rPr lang="en-US" dirty="0"/>
              <a:t>. If the </a:t>
            </a:r>
            <a:r>
              <a:rPr lang="en-US" dirty="0" err="1"/>
              <a:t>PlatformTransactionManager</a:t>
            </a:r>
            <a:r>
              <a:rPr lang="en-US" dirty="0"/>
              <a:t> bean that you want to dependency-inject has any other name, then you have to use the transaction-manager attribute explicitly, as in the preceding example.</a:t>
            </a:r>
          </a:p>
          <a:p>
            <a:r>
              <a:rPr lang="en-US" dirty="0"/>
              <a:t>The @</a:t>
            </a:r>
            <a:r>
              <a:rPr lang="en-US" dirty="0" err="1"/>
              <a:t>EnableTransactionManagement</a:t>
            </a:r>
            <a:r>
              <a:rPr lang="en-US" dirty="0"/>
              <a:t> annotation provides equivalent support if you are using Java based configuration. Simply add the annotation to a @Configuration class. See the </a:t>
            </a:r>
            <a:r>
              <a:rPr lang="en-US" dirty="0" err="1"/>
              <a:t>javadocs</a:t>
            </a:r>
            <a:r>
              <a:rPr lang="en-US" dirty="0"/>
              <a:t> for full details.</a:t>
            </a:r>
          </a:p>
        </p:txBody>
      </p:sp>
    </p:spTree>
    <p:extLst>
      <p:ext uri="{BB962C8B-B14F-4D97-AF65-F5344CB8AC3E}">
        <p14:creationId xmlns:p14="http://schemas.microsoft.com/office/powerpoint/2010/main" val="2898034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visibility and @Transactional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using proxies, you should apply the @Transactional annotation only to methods with public visibility.</a:t>
            </a:r>
          </a:p>
          <a:p>
            <a:r>
              <a:rPr lang="en-US" dirty="0"/>
              <a:t> If you do annotate protected, private or package-visible methods with the @Transactional annotation, no error is raised, but the annotated method does not exhibit the configured transactional settings. </a:t>
            </a:r>
          </a:p>
          <a:p>
            <a:r>
              <a:rPr lang="en-US" dirty="0"/>
              <a:t>Consider the use of AspectJ (see below) if you need to annotate non-public methods.</a:t>
            </a:r>
          </a:p>
        </p:txBody>
      </p:sp>
    </p:spTree>
    <p:extLst>
      <p:ext uri="{BB962C8B-B14F-4D97-AF65-F5344CB8AC3E}">
        <p14:creationId xmlns:p14="http://schemas.microsoft.com/office/powerpoint/2010/main" val="1695816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proxy mode (which is the default), only external method calls coming in through the proxy are intercepted.</a:t>
            </a:r>
          </a:p>
          <a:p>
            <a:r>
              <a:rPr lang="en-US" dirty="0"/>
              <a:t> This means that self-invocation, in effect, a method within the target object calling another method of the target object, will not lead to an actual transaction at runtime even if the invoked method is marked with @Transactional.</a:t>
            </a:r>
          </a:p>
          <a:p>
            <a:r>
              <a:rPr lang="en-US" dirty="0"/>
              <a:t> Also, the proxy must be fully initialized to provide the expected </a:t>
            </a:r>
            <a:r>
              <a:rPr lang="en-US" dirty="0" err="1"/>
              <a:t>behaviour</a:t>
            </a:r>
            <a:r>
              <a:rPr lang="en-US" dirty="0"/>
              <a:t> so you should not rely on this feature in your initialization code, i.e. @</a:t>
            </a:r>
            <a:r>
              <a:rPr lang="en-US" dirty="0" err="1"/>
              <a:t>PostConstruct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190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AspectJ mode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expect self-invocations to be wrapped with transactions as well.</a:t>
            </a:r>
          </a:p>
          <a:p>
            <a:r>
              <a:rPr lang="en-US" dirty="0"/>
              <a:t>In this case, there will not be a proxy in the first place; instead, the target class will be weaved (that is, its byte code will be modified) in order to turn @Transactional into runtime behavior on any kind of method.</a:t>
            </a:r>
          </a:p>
        </p:txBody>
      </p:sp>
    </p:spTree>
    <p:extLst>
      <p:ext uri="{BB962C8B-B14F-4D97-AF65-F5344CB8AC3E}">
        <p14:creationId xmlns:p14="http://schemas.microsoft.com/office/powerpoint/2010/main" val="780318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5" y="206062"/>
            <a:ext cx="10998558" cy="65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06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" y="244699"/>
            <a:ext cx="11446233" cy="64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2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proxy-target-class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proxy-target-class attribute controls what type of transactional proxies are created for classes annotated with the @Transactional annotation.</a:t>
            </a:r>
          </a:p>
          <a:p>
            <a:r>
              <a:rPr lang="en-US" dirty="0"/>
              <a:t> If proxy-target-class is set to true, class-based proxies are created. If proxy-target-class is false or if the attribute is omitted, standard JDK interface-based proxies are created.</a:t>
            </a:r>
          </a:p>
        </p:txBody>
      </p:sp>
    </p:spTree>
    <p:extLst>
      <p:ext uri="{BB962C8B-B14F-4D97-AF65-F5344CB8AC3E}">
        <p14:creationId xmlns:p14="http://schemas.microsoft.com/office/powerpoint/2010/main" val="1499749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EnableTransactionManagement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EnableTransactionManagement</a:t>
            </a:r>
            <a:r>
              <a:rPr lang="en-US" dirty="0"/>
              <a:t> and &lt;</a:t>
            </a:r>
            <a:r>
              <a:rPr lang="en-US" dirty="0" err="1"/>
              <a:t>tx:annotation-driven</a:t>
            </a:r>
            <a:r>
              <a:rPr lang="en-US" dirty="0"/>
              <a:t>/&gt; only looks for @Transactional on beans in the same application context they are defined in. </a:t>
            </a:r>
          </a:p>
          <a:p>
            <a:r>
              <a:rPr lang="en-US" dirty="0"/>
              <a:t>This means that, if you put annotation driven configuration in a </a:t>
            </a:r>
            <a:r>
              <a:rPr lang="en-US" dirty="0" err="1"/>
              <a:t>WebApplicationContext</a:t>
            </a:r>
            <a:r>
              <a:rPr lang="en-US" dirty="0"/>
              <a:t> for a </a:t>
            </a:r>
            <a:r>
              <a:rPr lang="en-US" dirty="0" err="1"/>
              <a:t>DispatcherServlet</a:t>
            </a:r>
            <a:r>
              <a:rPr lang="en-US" dirty="0"/>
              <a:t>, it only checks for @Transactional beans in your controllers, and not your services.</a:t>
            </a:r>
          </a:p>
        </p:txBody>
      </p:sp>
    </p:spTree>
    <p:extLst>
      <p:ext uri="{BB962C8B-B14F-4D97-AF65-F5344CB8AC3E}">
        <p14:creationId xmlns:p14="http://schemas.microsoft.com/office/powerpoint/2010/main" val="2228374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Programmatic transaction management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Spring Framework provides two means of programmatic transaction management:</a:t>
            </a:r>
          </a:p>
          <a:p>
            <a:pPr lvl="1"/>
            <a:r>
              <a:rPr lang="en-US" dirty="0"/>
              <a:t>Using the </a:t>
            </a:r>
            <a:r>
              <a:rPr lang="en-US" i="1" dirty="0" err="1"/>
              <a:t>TransactionTemplate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Using a </a:t>
            </a:r>
            <a:r>
              <a:rPr lang="en-US" i="1" dirty="0" err="1"/>
              <a:t>PlatformTransactionManager</a:t>
            </a:r>
            <a:r>
              <a:rPr lang="en-US" dirty="0"/>
              <a:t> implementation directly.</a:t>
            </a:r>
          </a:p>
          <a:p>
            <a:r>
              <a:rPr lang="en-US" dirty="0"/>
              <a:t>The Spring team generally recommends the </a:t>
            </a:r>
            <a:r>
              <a:rPr lang="en-US" i="1" dirty="0" err="1"/>
              <a:t>TransactionTemplate</a:t>
            </a:r>
            <a:r>
              <a:rPr lang="en-US" dirty="0"/>
              <a:t> for programmatic transaction management.</a:t>
            </a:r>
          </a:p>
        </p:txBody>
      </p:sp>
    </p:spTree>
    <p:extLst>
      <p:ext uri="{BB962C8B-B14F-4D97-AF65-F5344CB8AC3E}">
        <p14:creationId xmlns:p14="http://schemas.microsoft.com/office/powerpoint/2010/main" val="229035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578"/>
            <a:ext cx="10611118" cy="64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51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TransactionTemplate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TransactionTemplate</a:t>
            </a:r>
            <a:r>
              <a:rPr lang="en-US" dirty="0"/>
              <a:t> adopts the same approach as other Spring templates such as the </a:t>
            </a:r>
            <a:r>
              <a:rPr lang="en-US" dirty="0" err="1"/>
              <a:t>JdbcTemplate</a:t>
            </a:r>
            <a:r>
              <a:rPr lang="en-US" dirty="0"/>
              <a:t>. It uses a callback approach</a:t>
            </a:r>
          </a:p>
          <a:p>
            <a:r>
              <a:rPr lang="en-US" dirty="0"/>
              <a:t>Application code that must execute in a transactional context, and that will use the </a:t>
            </a:r>
            <a:r>
              <a:rPr lang="en-US" dirty="0" err="1"/>
              <a:t>TransactionTemplate</a:t>
            </a:r>
            <a:r>
              <a:rPr lang="en-US" dirty="0"/>
              <a:t> explicitly, looks like the following. </a:t>
            </a:r>
          </a:p>
          <a:p>
            <a:r>
              <a:rPr lang="en-US" dirty="0"/>
              <a:t>You, as an application developer, write a </a:t>
            </a:r>
            <a:r>
              <a:rPr lang="en-US" dirty="0" err="1"/>
              <a:t>TransactionCallback</a:t>
            </a:r>
            <a:r>
              <a:rPr lang="en-US" dirty="0"/>
              <a:t> implementation (typically expressed as an anonymous inner class) that contains the code that you need to execute in the context of a transaction. </a:t>
            </a:r>
          </a:p>
          <a:p>
            <a:r>
              <a:rPr lang="en-US" dirty="0"/>
              <a:t>You then pass an instance of your custom </a:t>
            </a:r>
            <a:r>
              <a:rPr lang="en-US" dirty="0" err="1"/>
              <a:t>TransactionCallback</a:t>
            </a:r>
            <a:r>
              <a:rPr lang="en-US" dirty="0"/>
              <a:t> to the execute(..) method exposed on the </a:t>
            </a:r>
            <a:r>
              <a:rPr lang="en-US" dirty="0" err="1"/>
              <a:t>TransactionTemplate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9246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54546"/>
            <a:ext cx="11630025" cy="65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77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759854"/>
            <a:ext cx="11630025" cy="462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05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927279"/>
            <a:ext cx="11877675" cy="48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7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5911"/>
            <a:ext cx="10515600" cy="9530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Specifying transaction settings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215" y="1068947"/>
            <a:ext cx="11642500" cy="51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77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85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PlatformTransactionManager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41" y="2021983"/>
            <a:ext cx="11973059" cy="48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2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1" y="206062"/>
            <a:ext cx="11423560" cy="63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0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5" y="167425"/>
            <a:ext cx="11436439" cy="65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72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0" y="386365"/>
            <a:ext cx="11127347" cy="59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1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0" y="347730"/>
            <a:ext cx="11191740" cy="6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6" y="373488"/>
            <a:ext cx="11024315" cy="63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3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967</Words>
  <Application>Microsoft Office PowerPoint</Application>
  <PresentationFormat>Widescreen</PresentationFormat>
  <Paragraphs>55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Spring Transaction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explaining Declarative Transaction @Transactional</vt:lpstr>
      <vt:lpstr>DepartmentService Class EmployeeService class Here createDepartment is outer method whereas createEmployee is inner method.</vt:lpstr>
      <vt:lpstr>PowerPoint Presentation</vt:lpstr>
      <vt:lpstr>EmployeeService class</vt:lpstr>
      <vt:lpstr>Important catch : if createEmployee method is added in same DepartmentSrvice class then transaction will not be get intercept and hence it won’t work as expected.   Check below example  </vt:lpstr>
      <vt:lpstr>Here createEmployee is added in same class DepartmentService class</vt:lpstr>
      <vt:lpstr>What will happen if added in same class ? </vt:lpstr>
      <vt:lpstr>Transactional flow in case of Separate EmployeeService Bean</vt:lpstr>
      <vt:lpstr>If createEmployee is annoted with  @Transactional(propogation=Propogation.REQUIRED_NEW)</vt:lpstr>
      <vt:lpstr>PowerPoint Presentation</vt:lpstr>
      <vt:lpstr>Spring Transaction Management Theory</vt:lpstr>
      <vt:lpstr>&lt;tx:annotation-driven/&gt;</vt:lpstr>
      <vt:lpstr>Method visibility and @Transactional</vt:lpstr>
      <vt:lpstr>Proxy Mode</vt:lpstr>
      <vt:lpstr>AspectJ mode </vt:lpstr>
      <vt:lpstr>PowerPoint Presentation</vt:lpstr>
      <vt:lpstr>PowerPoint Presentation</vt:lpstr>
      <vt:lpstr>proxy-target-class</vt:lpstr>
      <vt:lpstr>EnableTransactionManagement</vt:lpstr>
      <vt:lpstr>Programmatic transaction management </vt:lpstr>
      <vt:lpstr>TransactionTemplate </vt:lpstr>
      <vt:lpstr>PowerPoint Presentation</vt:lpstr>
      <vt:lpstr>PowerPoint Presentation</vt:lpstr>
      <vt:lpstr>PowerPoint Presentation</vt:lpstr>
      <vt:lpstr>Specifying transaction settings </vt:lpstr>
      <vt:lpstr>PlatformTransactionManager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Transaction Management</dc:title>
  <dc:creator>Mukesh Bhoge</dc:creator>
  <cp:lastModifiedBy>Mukesh Bhoge</cp:lastModifiedBy>
  <cp:revision>65</cp:revision>
  <dcterms:created xsi:type="dcterms:W3CDTF">2017-01-04T10:16:30Z</dcterms:created>
  <dcterms:modified xsi:type="dcterms:W3CDTF">2022-03-13T16:47:56Z</dcterms:modified>
</cp:coreProperties>
</file>